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BF08A7-9968-44C0-A809-5C75D9C1A785}">
  <a:tblStyle styleId="{A4BF08A7-9968-44C0-A809-5C75D9C1A7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2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5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2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4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3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3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3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3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9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4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7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6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10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6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5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5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5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7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6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5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7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11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6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9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8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8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6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8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7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9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7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9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8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8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8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9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7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10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8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1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9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9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8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12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8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1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00.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90.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9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9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15.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2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01.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16.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0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2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3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25.png"/><Relationship Id="rId4" Type="http://schemas.openxmlformats.org/officeDocument/2006/relationships/image" Target="../media/image107.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0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08.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05.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2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26.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32.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30.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36.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1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09.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38.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3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17.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2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20.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3.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1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2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19.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{A4BF08A7-9968-44C0-A809-5C75D9C1A785}</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{A4BF08A7-9968-44C0-A809-5C75D9C1A785}</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{A4BF08A7-9968-44C0-A809-5C75D9C1A785}</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{A4BF08A7-9968-44C0-A809-5C75D9C1A785}</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{A4BF08A7-9968-44C0-A809-5C75D9C1A785}</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{A4BF08A7-9968-44C0-A809-5C75D9C1A785}</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{A4BF08A7-9968-44C0-A809-5C75D9C1A785}</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{A4BF08A7-9968-44C0-A809-5C75D9C1A785}</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{A4BF08A7-9968-44C0-A809-5C75D9C1A785}</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{A4BF08A7-9968-44C0-A809-5C75D9C1A785}</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{A4BF08A7-9968-44C0-A809-5C75D9C1A785}</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{A4BF08A7-9968-44C0-A809-5C75D9C1A785}</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{A4BF08A7-9968-44C0-A809-5C75D9C1A785}</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{A4BF08A7-9968-44C0-A809-5C75D9C1A785}</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